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9" r:id="rId2"/>
    <p:sldId id="453" r:id="rId3"/>
    <p:sldId id="462" r:id="rId4"/>
    <p:sldId id="447" r:id="rId5"/>
    <p:sldId id="458" r:id="rId6"/>
    <p:sldId id="459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E1A3"/>
    <a:srgbClr val="C5E7BB"/>
    <a:srgbClr val="D2ECCA"/>
    <a:srgbClr val="DBF0D4"/>
    <a:srgbClr val="BDCC98"/>
    <a:srgbClr val="A6BA74"/>
    <a:srgbClr val="F1EDDF"/>
    <a:srgbClr val="F5F2E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58" autoAdjust="0"/>
    <p:restoredTop sz="94660" autoAdjust="0"/>
  </p:normalViewPr>
  <p:slideViewPr>
    <p:cSldViewPr>
      <p:cViewPr>
        <p:scale>
          <a:sx n="125" d="100"/>
          <a:sy n="125" d="100"/>
        </p:scale>
        <p:origin x="-3006" y="-27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1028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4AD7604-51F2-42F7-9019-D7D078502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6C051B-2F71-42D8-AB07-089DB5C78C1F}" type="slidenum">
              <a:rPr lang="en-US" smtClean="0">
                <a:cs typeface="Arial" charset="0"/>
              </a:rPr>
              <a:pPr/>
              <a:t>1</a:t>
            </a:fld>
            <a:endParaRPr lang="en-US" smtClean="0">
              <a:cs typeface="Arial" charset="0"/>
            </a:endParaRPr>
          </a:p>
        </p:txBody>
      </p:sp>
      <p:sp>
        <p:nvSpPr>
          <p:cNvPr id="15362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6D87C-A537-451F-BE5F-589318741F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5371E2-B2DC-4BA2-9A6A-2AEA2B1BA4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E3BA9-1B68-471C-BD8C-4C065CB341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AAC54C-08BC-4EEF-A988-299BBB361C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89CDA-9438-471C-B8B4-525CB4E91F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10CE56-7C45-4ABA-A9A2-941A232080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F3C81-0A0B-4525-94C4-8059515585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C98FD-5981-4EDE-B390-18B86F4BA5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F2C35-F2DF-4B6C-9DE4-E6B0DF2776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245A22-646F-470E-9FB3-E20DF82E50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175A29-43CE-4E21-BFAD-10985B7CA4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1EDDF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D04134A5-0305-4BB3-A8FF-46F2B8C48A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3"/>
          <p:cNvSpPr txBox="1">
            <a:spLocks noChangeArrowheads="1"/>
          </p:cNvSpPr>
          <p:nvPr/>
        </p:nvSpPr>
        <p:spPr bwMode="auto">
          <a:xfrm>
            <a:off x="1763713" y="4724400"/>
            <a:ext cx="5616575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200">
                <a:solidFill>
                  <a:schemeClr val="accent2"/>
                </a:solidFill>
              </a:rPr>
              <a:t>Raymond Hickey</a:t>
            </a:r>
          </a:p>
          <a:p>
            <a:pPr algn="ctr">
              <a:spcBef>
                <a:spcPct val="50000"/>
              </a:spcBef>
            </a:pPr>
            <a:r>
              <a:rPr lang="de-DE" sz="2200">
                <a:solidFill>
                  <a:schemeClr val="accent2"/>
                </a:solidFill>
              </a:rPr>
              <a:t>www.raymondhickey.com</a:t>
            </a:r>
            <a:endParaRPr lang="en-US" sz="2200">
              <a:solidFill>
                <a:schemeClr val="accent2"/>
              </a:solidFill>
            </a:endParaRPr>
          </a:p>
        </p:txBody>
      </p:sp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395288" y="1125538"/>
            <a:ext cx="8353425" cy="236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4800" i="1">
                <a:solidFill>
                  <a:schemeClr val="accent2"/>
                </a:solidFill>
                <a:latin typeface="Verdana" pitchFamily="34" charset="0"/>
              </a:rPr>
              <a:t>Corpus Presenter</a:t>
            </a:r>
          </a:p>
          <a:p>
            <a:pPr algn="ctr">
              <a:spcBef>
                <a:spcPct val="20000"/>
              </a:spcBef>
            </a:pPr>
            <a:endParaRPr lang="de-DE" sz="4800" i="1">
              <a:solidFill>
                <a:schemeClr val="accent2"/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de-DE" sz="3600">
                <a:solidFill>
                  <a:schemeClr val="accent2"/>
                </a:solidFill>
                <a:latin typeface="Verdana" pitchFamily="34" charset="0"/>
              </a:rPr>
              <a:t>─ Examining Lexical Clusters ─</a:t>
            </a:r>
            <a:endParaRPr lang="en-US" sz="3600">
              <a:solidFill>
                <a:schemeClr val="accent2"/>
              </a:solidFill>
              <a:latin typeface="Verdana" pitchFamily="34" charset="0"/>
            </a:endParaRPr>
          </a:p>
        </p:txBody>
      </p:sp>
      <p:sp>
        <p:nvSpPr>
          <p:cNvPr id="14339" name="Line 5"/>
          <p:cNvSpPr>
            <a:spLocks noChangeShapeType="1"/>
          </p:cNvSpPr>
          <p:nvPr/>
        </p:nvSpPr>
        <p:spPr bwMode="auto">
          <a:xfrm>
            <a:off x="684213" y="4149725"/>
            <a:ext cx="7991475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4340" name="Picture 8" descr="corpu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59788" y="115888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3"/>
          <p:cNvSpPr txBox="1">
            <a:spLocks noChangeArrowheads="1"/>
          </p:cNvSpPr>
          <p:nvPr/>
        </p:nvSpPr>
        <p:spPr bwMode="auto">
          <a:xfrm>
            <a:off x="1187450" y="260350"/>
            <a:ext cx="67691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GB" sz="2200">
                <a:solidFill>
                  <a:schemeClr val="accent2"/>
                </a:solidFill>
              </a:rPr>
              <a:t>What is lexical cluster analysis?</a:t>
            </a:r>
          </a:p>
        </p:txBody>
      </p:sp>
      <p:sp>
        <p:nvSpPr>
          <p:cNvPr id="16386" name="Rectangle 3"/>
          <p:cNvSpPr>
            <a:spLocks noChangeArrowheads="1"/>
          </p:cNvSpPr>
          <p:nvPr/>
        </p:nvSpPr>
        <p:spPr bwMode="auto">
          <a:xfrm>
            <a:off x="971550" y="1557338"/>
            <a:ext cx="7427913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de-DE">
                <a:solidFill>
                  <a:schemeClr val="accent2"/>
                </a:solidFill>
              </a:rPr>
              <a:t>Lexical clusters are lists of all sequences of a number of words in a text, e.g. 3 words (</a:t>
            </a:r>
            <a:r>
              <a:rPr lang="de-DE" i="1">
                <a:solidFill>
                  <a:schemeClr val="accent2"/>
                </a:solidFill>
              </a:rPr>
              <a:t>Corpus Presenter</a:t>
            </a:r>
            <a:r>
              <a:rPr lang="de-DE">
                <a:solidFill>
                  <a:schemeClr val="accent2"/>
                </a:solidFill>
              </a:rPr>
              <a:t> can handle clusters of between 1 and 8 words each). </a:t>
            </a:r>
          </a:p>
          <a:p>
            <a:pPr>
              <a:spcBef>
                <a:spcPct val="50000"/>
              </a:spcBef>
            </a:pPr>
            <a:r>
              <a:rPr lang="de-DE">
                <a:solidFill>
                  <a:schemeClr val="accent2"/>
                </a:solidFill>
              </a:rPr>
              <a:t>Examining such lists can be useful when analysing the style of an author as the lexical clusters show what words typically co-occur in a text or texts.</a:t>
            </a:r>
            <a:endParaRPr lang="en-GB" sz="2000">
              <a:solidFill>
                <a:schemeClr val="accent2"/>
              </a:solidFill>
            </a:endParaRPr>
          </a:p>
        </p:txBody>
      </p:sp>
      <p:pic>
        <p:nvPicPr>
          <p:cNvPr id="16387" name="Picture 4" descr="corpu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59788" y="115888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68538" y="3860800"/>
            <a:ext cx="4629150" cy="1771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713" y="620713"/>
            <a:ext cx="7127875" cy="5837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250825" y="2133600"/>
            <a:ext cx="1296988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1600">
                <a:solidFill>
                  <a:schemeClr val="accent2"/>
                </a:solidFill>
              </a:rPr>
              <a:t>To generate a list of lexical clusters select this option in the sidebar.</a:t>
            </a:r>
            <a:endParaRPr lang="en-US" sz="1600">
              <a:solidFill>
                <a:schemeClr val="accent2"/>
              </a:solidFill>
            </a:endParaRPr>
          </a:p>
        </p:txBody>
      </p:sp>
      <p:sp>
        <p:nvSpPr>
          <p:cNvPr id="17411" name="Oval 7"/>
          <p:cNvSpPr>
            <a:spLocks noChangeArrowheads="1"/>
          </p:cNvSpPr>
          <p:nvPr/>
        </p:nvSpPr>
        <p:spPr bwMode="auto">
          <a:xfrm>
            <a:off x="1762125" y="4076700"/>
            <a:ext cx="863600" cy="577850"/>
          </a:xfrm>
          <a:prstGeom prst="ellipse">
            <a:avLst/>
          </a:prstGeom>
          <a:solidFill>
            <a:schemeClr val="accent1">
              <a:alpha val="0"/>
            </a:schemeClr>
          </a:solidFill>
          <a:ln w="25400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Line 8"/>
          <p:cNvSpPr>
            <a:spLocks noChangeShapeType="1"/>
          </p:cNvSpPr>
          <p:nvPr/>
        </p:nvSpPr>
        <p:spPr bwMode="auto">
          <a:xfrm flipH="1" flipV="1">
            <a:off x="1403350" y="3789363"/>
            <a:ext cx="431800" cy="431800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4" descr="corpu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59788" y="115888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 Box 6"/>
          <p:cNvSpPr txBox="1">
            <a:spLocks noChangeArrowheads="1"/>
          </p:cNvSpPr>
          <p:nvPr/>
        </p:nvSpPr>
        <p:spPr bwMode="auto">
          <a:xfrm>
            <a:off x="250825" y="1598613"/>
            <a:ext cx="1511300" cy="327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1600">
                <a:solidFill>
                  <a:schemeClr val="accent2"/>
                </a:solidFill>
              </a:rPr>
              <a:t>As with other options in the program you must first specify what texts are to be used for lexical cluster analysis and the size of the clusters you wish to generate.</a:t>
            </a:r>
            <a:endParaRPr lang="en-US" sz="1600">
              <a:solidFill>
                <a:schemeClr val="accent2"/>
              </a:solidFill>
            </a:endParaRP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323850" y="188913"/>
            <a:ext cx="77771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600">
                <a:solidFill>
                  <a:schemeClr val="accent2"/>
                </a:solidFill>
              </a:rPr>
              <a:t>Examining lexical clusters with </a:t>
            </a:r>
            <a:r>
              <a:rPr lang="en-GB" sz="1600" i="1">
                <a:solidFill>
                  <a:schemeClr val="accent2"/>
                </a:solidFill>
              </a:rPr>
              <a:t>Corpus Presenter</a:t>
            </a:r>
            <a:endParaRPr lang="en-GB" sz="1600">
              <a:solidFill>
                <a:schemeClr val="accent2"/>
              </a:solidFill>
            </a:endParaRPr>
          </a:p>
        </p:txBody>
      </p:sp>
      <p:pic>
        <p:nvPicPr>
          <p:cNvPr id="18436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8175" y="981075"/>
            <a:ext cx="6840538" cy="562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3"/>
          <p:cNvSpPr txBox="1">
            <a:spLocks noChangeArrowheads="1"/>
          </p:cNvSpPr>
          <p:nvPr/>
        </p:nvSpPr>
        <p:spPr bwMode="auto">
          <a:xfrm>
            <a:off x="323850" y="1412875"/>
            <a:ext cx="1511300" cy="302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1600">
                <a:solidFill>
                  <a:schemeClr val="accent2"/>
                </a:solidFill>
              </a:rPr>
              <a:t>As with other lists generated by </a:t>
            </a:r>
            <a:r>
              <a:rPr lang="de-DE" sz="1600" i="1">
                <a:solidFill>
                  <a:schemeClr val="accent2"/>
                </a:solidFill>
              </a:rPr>
              <a:t>Corpus Presenter,</a:t>
            </a:r>
            <a:r>
              <a:rPr lang="de-DE" sz="1600">
                <a:solidFill>
                  <a:schemeClr val="accent2"/>
                </a:solidFill>
              </a:rPr>
              <a:t> you can view the context in the source text and copy this to the Windows clipboard if you wish.</a:t>
            </a:r>
            <a:endParaRPr lang="en-US" sz="1600">
              <a:solidFill>
                <a:schemeClr val="accent2"/>
              </a:solidFill>
            </a:endParaRPr>
          </a:p>
        </p:txBody>
      </p:sp>
      <p:pic>
        <p:nvPicPr>
          <p:cNvPr id="19458" name="Picture 4" descr="corpu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59788" y="115888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24075" y="1052513"/>
            <a:ext cx="6696075" cy="549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323850" y="188913"/>
            <a:ext cx="77771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600">
                <a:solidFill>
                  <a:schemeClr val="accent2"/>
                </a:solidFill>
              </a:rPr>
              <a:t>Examining lexical clusters with </a:t>
            </a:r>
            <a:r>
              <a:rPr lang="en-GB" sz="1600" i="1">
                <a:solidFill>
                  <a:schemeClr val="accent2"/>
                </a:solidFill>
              </a:rPr>
              <a:t>Corpus Presenter</a:t>
            </a:r>
            <a:endParaRPr lang="en-GB" sz="160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1"/>
          <p:cNvSpPr txBox="1">
            <a:spLocks noChangeArrowheads="1"/>
          </p:cNvSpPr>
          <p:nvPr/>
        </p:nvSpPr>
        <p:spPr bwMode="auto">
          <a:xfrm>
            <a:off x="323850" y="1727200"/>
            <a:ext cx="1511300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1600">
                <a:solidFill>
                  <a:schemeClr val="accent2"/>
                </a:solidFill>
              </a:rPr>
              <a:t>If you wish you can list the lexical clusters by frequency and then save some/all to disk or copy them to the Windows clipboard.</a:t>
            </a:r>
            <a:endParaRPr lang="en-US" sz="1600">
              <a:solidFill>
                <a:schemeClr val="accent2"/>
              </a:solidFill>
            </a:endParaRPr>
          </a:p>
        </p:txBody>
      </p:sp>
      <p:pic>
        <p:nvPicPr>
          <p:cNvPr id="20482" name="Picture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79613" y="981075"/>
            <a:ext cx="6842125" cy="560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4" descr="corpu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59788" y="115888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323850" y="188913"/>
            <a:ext cx="77771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600">
                <a:solidFill>
                  <a:schemeClr val="accent2"/>
                </a:solidFill>
              </a:rPr>
              <a:t>Examining lexical clusters with </a:t>
            </a:r>
            <a:r>
              <a:rPr lang="en-GB" sz="1600" i="1">
                <a:solidFill>
                  <a:schemeClr val="accent2"/>
                </a:solidFill>
              </a:rPr>
              <a:t>Corpus Presenter</a:t>
            </a:r>
            <a:endParaRPr lang="en-GB" sz="160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1625</TotalTime>
  <Words>184</Words>
  <Application>Microsoft Office PowerPoint</Application>
  <PresentationFormat>On-screen Show (4:3)</PresentationFormat>
  <Paragraphs>16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Verdana</vt:lpstr>
      <vt:lpstr>Default Design</vt:lpstr>
      <vt:lpstr>Slide 1</vt:lpstr>
      <vt:lpstr>Slide 2</vt:lpstr>
      <vt:lpstr>Slide 3</vt:lpstr>
      <vt:lpstr>Slide 4</vt:lpstr>
      <vt:lpstr>Slide 5</vt:lpstr>
      <vt:lpstr>Slide 6</vt:lpstr>
    </vt:vector>
  </TitlesOfParts>
  <Company>University of Limerick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Corpus Presenter Tutorial</dc:title>
  <dc:creator>Raymond Hickey</dc:creator>
  <cp:lastModifiedBy>KM</cp:lastModifiedBy>
  <cp:revision>183</cp:revision>
  <dcterms:created xsi:type="dcterms:W3CDTF">2006-05-19T19:24:54Z</dcterms:created>
  <dcterms:modified xsi:type="dcterms:W3CDTF">2026-03-14T13:02:43Z</dcterms:modified>
</cp:coreProperties>
</file>