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9" r:id="rId2"/>
    <p:sldId id="460" r:id="rId3"/>
    <p:sldId id="461" r:id="rId4"/>
    <p:sldId id="447" r:id="rId5"/>
    <p:sldId id="458" r:id="rId6"/>
    <p:sldId id="459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E1A3"/>
    <a:srgbClr val="C5E7BB"/>
    <a:srgbClr val="D2ECCA"/>
    <a:srgbClr val="DBF0D4"/>
    <a:srgbClr val="BDCC98"/>
    <a:srgbClr val="A6BA74"/>
    <a:srgbClr val="F1EDDF"/>
    <a:srgbClr val="F5F2E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58" autoAdjust="0"/>
    <p:restoredTop sz="94660" autoAdjust="0"/>
  </p:normalViewPr>
  <p:slideViewPr>
    <p:cSldViewPr>
      <p:cViewPr>
        <p:scale>
          <a:sx n="125" d="100"/>
          <a:sy n="125" d="100"/>
        </p:scale>
        <p:origin x="-3006" y="-27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1028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02E9296-0AE7-48A7-8A21-D4D4354C6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F36EB1-1494-4805-A992-440EE4A000A7}" type="slidenum">
              <a:rPr lang="en-US" smtClean="0">
                <a:cs typeface="Arial" charset="0"/>
              </a:rPr>
              <a:pPr/>
              <a:t>1</a:t>
            </a:fld>
            <a:endParaRPr lang="en-US" smtClean="0">
              <a:cs typeface="Arial" charset="0"/>
            </a:endParaRPr>
          </a:p>
        </p:txBody>
      </p:sp>
      <p:sp>
        <p:nvSpPr>
          <p:cNvPr id="1536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7C959-31F4-4882-AF8D-3B65C029B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EAF2F-892B-4161-8196-EEED09E1D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CCCEA2-A059-4162-BE60-FFFB47B7CD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0A37-30DF-4F69-AFB5-30160F9AE5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4B7F3-C8D6-4E51-BAED-475DFB647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34CF3-EC9B-4466-B185-4EFF76ABFE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E93E76-3DA2-49BA-816E-FD8ED1A829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1BD9B-AE9E-4DAA-8F3C-E3125F4562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2CF54-4B3C-4412-8830-0E55CF6205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F9696-56BD-4A6E-BA69-4BB9BA22E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4E1539-44F0-4B23-8FD4-EBE06E164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1EDDF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C0B28A8E-6D76-4198-B988-DA4230D9C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3"/>
          <p:cNvSpPr txBox="1">
            <a:spLocks noChangeArrowheads="1"/>
          </p:cNvSpPr>
          <p:nvPr/>
        </p:nvSpPr>
        <p:spPr bwMode="auto">
          <a:xfrm>
            <a:off x="1763713" y="4724400"/>
            <a:ext cx="5616575" cy="93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Raymond Hickey</a:t>
            </a:r>
          </a:p>
          <a:p>
            <a:pPr algn="ctr">
              <a:spcBef>
                <a:spcPct val="50000"/>
              </a:spcBef>
            </a:pPr>
            <a:r>
              <a:rPr lang="de-DE" sz="2200">
                <a:solidFill>
                  <a:schemeClr val="accent2"/>
                </a:solidFill>
              </a:rPr>
              <a:t>www.raymondhickey.com</a:t>
            </a:r>
            <a:endParaRPr lang="en-US" sz="2200">
              <a:solidFill>
                <a:schemeClr val="accent2"/>
              </a:solidFill>
            </a:endParaRPr>
          </a:p>
        </p:txBody>
      </p:sp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395288" y="1125538"/>
            <a:ext cx="8353425" cy="2360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4800" i="1">
                <a:solidFill>
                  <a:schemeClr val="accent2"/>
                </a:solidFill>
                <a:latin typeface="Verdana" pitchFamily="34" charset="0"/>
              </a:rPr>
              <a:t>Corpus Presenter</a:t>
            </a:r>
          </a:p>
          <a:p>
            <a:pPr algn="ctr">
              <a:spcBef>
                <a:spcPct val="20000"/>
              </a:spcBef>
            </a:pPr>
            <a:endParaRPr lang="de-DE" sz="4800" i="1">
              <a:solidFill>
                <a:schemeClr val="accent2"/>
              </a:solidFill>
              <a:latin typeface="Verdana" pitchFamily="34" charset="0"/>
            </a:endParaRPr>
          </a:p>
          <a:p>
            <a:pPr algn="ctr">
              <a:spcBef>
                <a:spcPct val="20000"/>
              </a:spcBef>
            </a:pPr>
            <a:r>
              <a:rPr lang="de-DE" sz="3600">
                <a:solidFill>
                  <a:schemeClr val="accent2"/>
                </a:solidFill>
                <a:latin typeface="Verdana" pitchFamily="34" charset="0"/>
              </a:rPr>
              <a:t>─ Making Concordances ─</a:t>
            </a:r>
            <a:endParaRPr lang="en-US" sz="3600">
              <a:solidFill>
                <a:schemeClr val="accent2"/>
              </a:solidFill>
              <a:latin typeface="Verdana" pitchFamily="34" charset="0"/>
            </a:endParaRPr>
          </a:p>
        </p:txBody>
      </p:sp>
      <p:sp>
        <p:nvSpPr>
          <p:cNvPr id="14339" name="Line 5"/>
          <p:cNvSpPr>
            <a:spLocks noChangeShapeType="1"/>
          </p:cNvSpPr>
          <p:nvPr/>
        </p:nvSpPr>
        <p:spPr bwMode="auto">
          <a:xfrm>
            <a:off x="684213" y="4149725"/>
            <a:ext cx="7991475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4340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5150" y="655638"/>
            <a:ext cx="7081838" cy="5797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250825" y="1484313"/>
            <a:ext cx="1368425" cy="375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Choose the present option to make a concordance which is a list of the words in a text (or a selection of these) along with the context to the left and right.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6388" name="Oval 7"/>
          <p:cNvSpPr>
            <a:spLocks noChangeArrowheads="1"/>
          </p:cNvSpPr>
          <p:nvPr/>
        </p:nvSpPr>
        <p:spPr bwMode="auto">
          <a:xfrm>
            <a:off x="1835150" y="3716338"/>
            <a:ext cx="863600" cy="504825"/>
          </a:xfrm>
          <a:prstGeom prst="ellipse">
            <a:avLst/>
          </a:prstGeom>
          <a:solidFill>
            <a:schemeClr val="accent1">
              <a:alpha val="0"/>
            </a:schemeClr>
          </a:solidFill>
          <a:ln w="25400">
            <a:solidFill>
              <a:srgbClr val="FF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 flipH="1" flipV="1">
            <a:off x="1476375" y="2781300"/>
            <a:ext cx="358775" cy="115252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175" y="765175"/>
            <a:ext cx="7000875" cy="573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Making a concordance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323850" y="1427163"/>
            <a:ext cx="1368425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When making a concordance with a number of texts it is sensible to use an input word list, i.e. a selection of words to extract from a set of texts.</a:t>
            </a:r>
            <a:endParaRPr lang="en-US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6"/>
          <p:cNvSpPr txBox="1">
            <a:spLocks noChangeArrowheads="1"/>
          </p:cNvSpPr>
          <p:nvPr/>
        </p:nvSpPr>
        <p:spPr bwMode="auto">
          <a:xfrm>
            <a:off x="250825" y="1484313"/>
            <a:ext cx="1368425" cy="412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By clicking on a line of the grid of a concordance you can see the context of that word in the file it derives from.</a:t>
            </a:r>
          </a:p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You can copy the word and its context to the Windows clipboard if you wish.</a:t>
            </a:r>
            <a:endParaRPr lang="en-US" sz="1600">
              <a:solidFill>
                <a:schemeClr val="accent2"/>
              </a:solidFill>
            </a:endParaRP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Making a concordance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1843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1125538"/>
            <a:ext cx="7272337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3"/>
          <p:cNvSpPr txBox="1">
            <a:spLocks noChangeArrowheads="1"/>
          </p:cNvSpPr>
          <p:nvPr/>
        </p:nvSpPr>
        <p:spPr bwMode="auto">
          <a:xfrm>
            <a:off x="250825" y="1319213"/>
            <a:ext cx="1439863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 i="1">
                <a:solidFill>
                  <a:schemeClr val="accent2"/>
                </a:solidFill>
              </a:rPr>
              <a:t>Corpus Presenter</a:t>
            </a:r>
            <a:r>
              <a:rPr lang="de-DE" sz="1600">
                <a:solidFill>
                  <a:schemeClr val="accent2"/>
                </a:solidFill>
              </a:rPr>
              <a:t> allows you to export any rows of a concordance (or all if you wish). </a:t>
            </a:r>
          </a:p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The output can be in various formats (as with the other search options of the program).</a:t>
            </a:r>
          </a:p>
          <a:p>
            <a:pPr>
              <a:spcBef>
                <a:spcPct val="50000"/>
              </a:spcBef>
            </a:pP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19458" name="Picture 4" descr="corpu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19460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35150" y="1052513"/>
            <a:ext cx="7056438" cy="496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323850" y="260350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Making a concordance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1"/>
          <p:cNvSpPr txBox="1">
            <a:spLocks noChangeArrowheads="1"/>
          </p:cNvSpPr>
          <p:nvPr/>
        </p:nvSpPr>
        <p:spPr bwMode="auto">
          <a:xfrm>
            <a:off x="250825" y="1628775"/>
            <a:ext cx="1295400" cy="253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1600">
                <a:solidFill>
                  <a:schemeClr val="accent2"/>
                </a:solidFill>
              </a:rPr>
              <a:t>This screen shot shows the output of an export to a HTML table (which can be viewed with any internet browser).</a:t>
            </a:r>
            <a:endParaRPr lang="en-US" sz="1600">
              <a:solidFill>
                <a:schemeClr val="accent2"/>
              </a:solidFill>
            </a:endParaRPr>
          </a:p>
        </p:txBody>
      </p:sp>
      <p:pic>
        <p:nvPicPr>
          <p:cNvPr id="20482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713" y="836613"/>
            <a:ext cx="7019925" cy="556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23850" y="188913"/>
            <a:ext cx="7777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600">
                <a:solidFill>
                  <a:schemeClr val="accent2"/>
                </a:solidFill>
              </a:rPr>
              <a:t>Making a concordance with </a:t>
            </a:r>
            <a:r>
              <a:rPr lang="en-GB" sz="1600" i="1">
                <a:solidFill>
                  <a:schemeClr val="accent2"/>
                </a:solidFill>
              </a:rPr>
              <a:t>Corpus Presenter</a:t>
            </a:r>
            <a:endParaRPr lang="en-GB" sz="1600">
              <a:solidFill>
                <a:schemeClr val="accent2"/>
              </a:solidFill>
            </a:endParaRPr>
          </a:p>
        </p:txBody>
      </p:sp>
      <p:pic>
        <p:nvPicPr>
          <p:cNvPr id="20484" name="Picture 8" descr="corpu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9788" y="115888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1563</TotalTime>
  <Words>187</Words>
  <Application>Microsoft Office PowerPoint</Application>
  <PresentationFormat>On-screen Show (4:3)</PresentationFormat>
  <Paragraphs>17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Verdana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University of Limerick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Corpus Presenter Tutorial</dc:title>
  <dc:creator>Raymond Hickey</dc:creator>
  <cp:lastModifiedBy>KM</cp:lastModifiedBy>
  <cp:revision>179</cp:revision>
  <dcterms:created xsi:type="dcterms:W3CDTF">2006-05-19T19:24:54Z</dcterms:created>
  <dcterms:modified xsi:type="dcterms:W3CDTF">2026-03-14T13:00:34Z</dcterms:modified>
</cp:coreProperties>
</file>